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presProps" Target="presProps.xml"/>
  <Relationship Id="rId36" Type="http://schemas.openxmlformats.org/officeDocument/2006/relationships/viewProps" Target="viewProps.xml"/>
  <Relationship Id="rId3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390654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51431"/>
          <a:ext cx="9144000" cy="6523631"/>
          <a:chOff x="0" y="351431"/>
          <a:chExt cx="9144000" cy="6523631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31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01735"/>
          <a:ext cx="9144000" cy="6578710"/>
          <a:chOff x="0" y="301735"/>
          <a:chExt cx="9144000" cy="657871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35"/>
            <a:ext cx="9144000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287695" y="0"/>
          <a:ext cx="7856305" cy="6877050"/>
          <a:chOff x="1287695" y="0"/>
          <a:chExt cx="7856305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95" y="0"/>
            <a:ext cx="6568611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-455626"/>
          <a:ext cx="9144000" cy="7335824"/>
          <a:chOff x="0" y="-455626"/>
          <a:chExt cx="9144000" cy="7335824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5626"/>
            <a:ext cx="9144000" cy="7791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6">
  <a:themeElements>
    <a:clrScheme name="Theme8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6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32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2024-12-22T17:57:53Z</dcterms:created>
  <dcterms:modified xsi:type="dcterms:W3CDTF">2024-12-22T17:57:53Z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